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6" r:id="rId3"/>
    <p:sldId id="277" r:id="rId4"/>
    <p:sldId id="275" r:id="rId5"/>
    <p:sldId id="270" r:id="rId6"/>
    <p:sldId id="278" r:id="rId7"/>
    <p:sldId id="279" r:id="rId8"/>
    <p:sldId id="280" r:id="rId9"/>
    <p:sldId id="271" r:id="rId10"/>
    <p:sldId id="281" r:id="rId11"/>
    <p:sldId id="282" r:id="rId12"/>
    <p:sldId id="283" r:id="rId13"/>
    <p:sldId id="272" r:id="rId14"/>
    <p:sldId id="284" r:id="rId15"/>
    <p:sldId id="285" r:id="rId16"/>
    <p:sldId id="286" r:id="rId17"/>
    <p:sldId id="273" r:id="rId18"/>
    <p:sldId id="287" r:id="rId19"/>
    <p:sldId id="288" r:id="rId20"/>
    <p:sldId id="289" r:id="rId21"/>
    <p:sldId id="268" r:id="rId22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303644"/>
    <a:srgbClr val="373E4E"/>
    <a:srgbClr val="154166"/>
    <a:srgbClr val="232731"/>
    <a:srgbClr val="12086C"/>
    <a:srgbClr val="5ECE86"/>
    <a:srgbClr val="CDCDCD"/>
    <a:srgbClr val="AA0000"/>
    <a:srgbClr val="E4DF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94660"/>
  </p:normalViewPr>
  <p:slideViewPr>
    <p:cSldViewPr snapToGrid="0">
      <p:cViewPr>
        <p:scale>
          <a:sx n="25" d="100"/>
          <a:sy n="25" d="100"/>
        </p:scale>
        <p:origin x="3546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1A89-DAF6-49B6-85FA-2BA1E9953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122363"/>
            <a:ext cx="51435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AF200-934E-40F8-9E63-D8D0E0193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2023A-4C55-462C-9911-98DADBE0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5CC9-DFED-41E7-812A-3E05BF5E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4CDC-8DB3-4C07-A095-7E34C7E4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9B01-86D3-4DA7-A26A-3F4AFE58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894A7-F960-48CF-9112-B1881CA18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563A-91A2-4C73-A669-A1E344B7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F219-DE51-4BBD-BD84-615029FD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7DC6-8D43-4AFE-8342-434F83F6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D9913-8C9D-4200-90B0-B9577D022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3E24A-AD70-4DBA-9392-803613D2D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7ECC8-2AE7-40FD-8BFF-6E3DBBBB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30237-2590-4451-A6C1-A59A9CF2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F09E-B327-4860-9D1E-2E9D062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C63D-E043-4404-ADE0-37E81B64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8E5A-C4ED-4037-A1DC-D41E1D5A6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BF8A-498B-46E8-857B-8A335018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6C88-C524-43BD-8FCE-A9E31A0C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9939-5E05-4D6D-A2D3-1ABE9C5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ED51-4614-41CE-AD22-AA700D49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709739"/>
            <a:ext cx="5915025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3C6B-FEA4-46A0-B4D5-C6C64F6B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4589464"/>
            <a:ext cx="5915025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785C-5A16-4CF8-A6DF-E0F62E60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CB43E-615E-455C-912D-A2E4B211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2040-461A-4C8E-B459-E2BB3613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6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AF8B-C0E5-484D-900E-1E06F5A1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53B5-2875-4FC5-91EB-3D6F9F64A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4565F-84E6-4EA9-BFC5-ED1EFCFAF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0C1F0-5751-48E2-A100-3687DD13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7EC2-EB5D-459D-9FF9-EF9A9D60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F6A2-0E4F-48BA-AB52-81C3511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B764-B609-4525-8118-E7640BB6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022-75FC-47FF-8B6E-DB986A977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EE65C-4B14-4F4F-B20F-FC1FB7274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F300D-FA91-46A1-9739-6950D5F90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EAC89-4280-4B27-9B86-4BA3AA9F1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67DA-5F5B-4C44-8C42-BDE33F99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325DD-8640-4955-9D87-71CF77FF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42EBD-C960-487E-A7C2-646D03A2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7586-4C61-4945-8480-894EBD55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2F1B-890A-4CF8-AA1B-8CE38EC8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6EE23-BC91-4624-B238-7F1C361A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2F774-E7BE-4C1E-92E3-7DB46CA7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8032C-9069-4EDA-AD17-838FC0B0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F96BA-1970-471D-9FC4-5844D38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5AD5-C3F2-4085-A0CB-F69F1371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DD51-17F9-4B88-B997-5D228224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3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C609-D77B-44F3-A41E-57884B4F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E57A0-E8CA-43B2-B8D3-18CFA1870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3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FE79F-BBC5-4E5E-8E32-9C34EF9D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D0EBE-C1DE-41FF-A62C-C8862638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0ECD2-B29C-4069-98EA-1083D53A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459-39D8-436F-A626-E540F861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3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64093-829E-4BA3-9D2E-5B6A529B0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CFC8A-2AF0-4C0A-ADB0-B0A36696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3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82EE0-A7C8-407C-A26D-10E25FD8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84C3B-1CF0-483E-92CB-CB683CD3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369B5-500A-4111-BC6E-8009FB50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8BD79-C290-478B-BC92-D2F46203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BF4C-F9FE-4E1F-BEFD-A337D01D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A688-5D7F-44E8-8812-682C61814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6356351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0B27-5505-4246-9A33-8DBB76F515A2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D393-10C4-4E0D-9FC3-EA52CEE0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C112-60FE-4247-8A46-DA35C4101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6356351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91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062E5BC-F2F4-4993-9893-A3EDD135F197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C60B756-0344-4BFA-8B72-AC26A5051F75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E60A36-EF3A-4F01-BD6A-60396CB0B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99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92AE97-7D56-4A6C-BBBD-5C179FDD2E15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AE789DD-7E5F-46B7-BD03-9A1D0316E13B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21EBC0-8EE7-4B53-9E58-F3B1CBD62E44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6B1336-FCFD-446D-9956-A78C8674FE93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C1F7F68-6BFE-4A43-AF3E-CDFAF5B25303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B85E0C4-6034-411B-AE7F-4043BA808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0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9D105-B5AB-4C29-8955-A62A7C0FBFBD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B72A59-F9E9-4A24-81EF-7872A0397783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946BEFF-839F-487B-8087-964FA9A0E19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68974F-0E8D-40E2-BC10-824FE5CBAA23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28550DD-470A-4E38-8481-031CA6B3BDFE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A7C160-0D46-42D1-AE69-FA2B6C060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17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F8955A-9B7B-4F51-8175-0E755F51DAC4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B36F82-81B3-4DBD-844C-FF2D6C5E3185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191323-00A5-4E14-9B02-7DB709BA78F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6BAECA-76C2-47BC-A5CA-2FDCD4433980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34503C1-64EF-4C2D-9304-BAC84604815E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434316-2B0A-47AB-A72D-3FB23DD0C0B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30C0FA-A1DE-4E53-8D39-07DC54D72F41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CF59832-0DDC-4738-B775-8CF8ED020ED9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AA7E9DD-D75E-46CC-8E9B-E2B935CA9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99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7F30554-B2FD-477A-98B1-732BB500E881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B717E71-CD61-4C07-8B38-D9002C8EB87C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70905E-5F9B-425F-8385-2F083DF19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05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3EDAC77-7826-4451-A0DC-93BDC58950EC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1CDB8B-AFED-493E-B6F5-B0FA97DF1699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CF78ACD-31C9-4C7C-9381-EFB4D2C042C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8FB119-034D-4617-9CEE-B0C1087C645E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4757CD5-1BDB-4B6A-AFB1-34ECEA009734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9DE1B33-FD75-4E69-83F4-4C19E42C7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83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D16D659-5FC7-49D4-90CD-0023D33CF769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09F76F-F6A8-4A00-8F1B-F2A67C5846EF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D04204-F419-414C-874B-827E8B54BF4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36E5E5-9F9E-4C19-8502-998B7AB20AE5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7A7BDE2-99B4-454C-83EA-82710BAD0CE8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CDCC9D-FDDF-490D-996E-B8780E0A0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80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79F176-3FCE-4FA7-96C3-A2B68992158A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B71212-290B-4E0C-AC8D-1D044117C5F9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16B707-F9A8-4811-868B-60C340C7AF3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B5BE15-A05B-419E-B1B7-8CD60227C853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B3AE52-B81E-4D7A-80D2-3DBD51D7CC53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C45AAC-72A3-40E0-A6AD-1C59225DD4F2}"/>
                </a:ext>
              </a:extLst>
            </p:cNvPr>
            <p:cNvPicPr>
              <a:picLocks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00E676-2803-4ABB-A219-E7286ADD613C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64A5A3E-39BB-438C-ACC5-66FB175A0BDC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F82F80-A04D-44C5-AAEF-F5A7798E0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8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3257CEC-594C-4B58-89A2-1BCB3ABABA00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F057FDF-9624-4363-9B74-3720D0C57C9B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1747F9D-79D3-435E-B8E2-FCD0A8A7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46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015E088-E53B-4C44-8BF9-1B249BF9B21A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6662F89-B422-4315-B2B6-E8714DFF4BA1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64748E6-80E4-44D6-89AE-CF3951746B4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0D09E7-28F5-43D4-8A2E-8572F05893EE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CA747AF-DA5C-445B-B999-60157988E66B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746058-70E4-4988-93B9-FC4AAF3FD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81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4B7FD-E6EE-42B7-8786-283ECFDAC83B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667EF0-5E62-45D6-B7E2-88267F0A26C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1F1C97-A390-4F2F-88EB-469C5FA4305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AC558A-5FEA-4D96-A4A0-CCD4E28B780A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F91D18-C81D-4B46-9195-31B7D94295DC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968E84C-D0DF-4D62-8FB7-A342BA5F9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11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F90EA7-AFF8-49B2-92B1-76776CBA10F1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EA549A-65EA-4C31-AE45-8EA6B8EF00F4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6719C2-9EEA-4D6F-8F48-1C3483EC6A6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08E129-9C06-4764-A6D9-263B89F458DB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6A42D35-5C41-4131-B707-DB987E1F1164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BD3C183-4148-4BB8-BDF0-6C89F924D5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27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1EF41-6F83-45EC-B673-A41E21DC51DF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FBA8E1-861E-46B5-AC91-7EC4404D8D8C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391C85-0D20-4BDE-91D3-7340DB1D5901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3720EC-75B2-464B-BFD5-86890AC41238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C1AD0D7-257B-410D-80D0-586067898CB1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C4D809-6FCC-4743-B324-6BF82C75663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B36424-6784-4320-9D94-A61FCA8FCA0E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0227C4A-9660-4E5D-871E-FC765871A0C1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05D159-1892-41D2-BFDB-EC5015C51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>
              <a:solidFill>
                <a:schemeClr val="lt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99429-06B1-482A-9E1C-0D4F3B43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2118" y="-2154936"/>
            <a:ext cx="3048000" cy="2154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DC70AF-DAD8-4C6F-A819-A20CAC4AD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8936702" y="-3145915"/>
            <a:ext cx="4277816" cy="3564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35D93-B789-41FB-A3B4-739BFE14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3854" y="-629760"/>
            <a:ext cx="7539644" cy="753964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3282-CBF4-4DB8-A9F7-363A9BCF8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0345" y="40178"/>
            <a:ext cx="2962275" cy="1905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CA2F95-BE2A-48E1-ACC1-80EC6F69802B}"/>
              </a:ext>
            </a:extLst>
          </p:cNvPr>
          <p:cNvGrpSpPr/>
          <p:nvPr/>
        </p:nvGrpSpPr>
        <p:grpSpPr>
          <a:xfrm>
            <a:off x="-9364118" y="920180"/>
            <a:ext cx="2698790" cy="5937820"/>
            <a:chOff x="-7355998" y="228263"/>
            <a:chExt cx="2698790" cy="59378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5B9664-F645-4346-A4AC-04CCA793AD1F}"/>
                </a:ext>
              </a:extLst>
            </p:cNvPr>
            <p:cNvSpPr/>
            <p:nvPr/>
          </p:nvSpPr>
          <p:spPr>
            <a:xfrm>
              <a:off x="-7355998" y="228263"/>
              <a:ext cx="2698790" cy="630621"/>
            </a:xfrm>
            <a:prstGeom prst="rect">
              <a:avLst/>
            </a:prstGeom>
            <a:solidFill>
              <a:srgbClr val="37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#373E4E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B525D9-523E-4D90-801B-1C6399C14D62}"/>
                </a:ext>
              </a:extLst>
            </p:cNvPr>
            <p:cNvSpPr/>
            <p:nvPr/>
          </p:nvSpPr>
          <p:spPr>
            <a:xfrm>
              <a:off x="-7355998" y="5535462"/>
              <a:ext cx="2698790" cy="630621"/>
            </a:xfrm>
            <a:prstGeom prst="rect">
              <a:avLst/>
            </a:prstGeom>
            <a:solidFill>
              <a:srgbClr val="F9A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#F9A132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6300CD-E49B-4066-A09F-E2AD6901E052}"/>
                </a:ext>
              </a:extLst>
            </p:cNvPr>
            <p:cNvSpPr/>
            <p:nvPr/>
          </p:nvSpPr>
          <p:spPr>
            <a:xfrm>
              <a:off x="-7355998" y="4019118"/>
              <a:ext cx="2698790" cy="630621"/>
            </a:xfrm>
            <a:prstGeom prst="rect">
              <a:avLst/>
            </a:prstGeom>
            <a:solidFill>
              <a:srgbClr val="E4D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#E4DFD3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6CCD9F-1A62-4A16-8891-026CEBB40577}"/>
                </a:ext>
              </a:extLst>
            </p:cNvPr>
            <p:cNvSpPr/>
            <p:nvPr/>
          </p:nvSpPr>
          <p:spPr>
            <a:xfrm>
              <a:off x="-7355998" y="3260947"/>
              <a:ext cx="2698790" cy="630621"/>
            </a:xfrm>
            <a:prstGeom prst="rect">
              <a:avLst/>
            </a:prstGeom>
            <a:solidFill>
              <a:srgbClr val="B5E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#B5E5FA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45DB2-8771-4EA8-8E17-C28EE023E4D3}"/>
                </a:ext>
              </a:extLst>
            </p:cNvPr>
            <p:cNvSpPr/>
            <p:nvPr/>
          </p:nvSpPr>
          <p:spPr>
            <a:xfrm>
              <a:off x="-7355998" y="1744605"/>
              <a:ext cx="2698790" cy="630621"/>
            </a:xfrm>
            <a:prstGeom prst="rect">
              <a:avLst/>
            </a:prstGeom>
            <a:solidFill>
              <a:srgbClr val="7FAE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#7FAECC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43BA6A-06AA-40DA-8740-1CFD083406C9}"/>
                </a:ext>
              </a:extLst>
            </p:cNvPr>
            <p:cNvSpPr/>
            <p:nvPr/>
          </p:nvSpPr>
          <p:spPr>
            <a:xfrm>
              <a:off x="-7355998" y="986434"/>
              <a:ext cx="2698790" cy="630621"/>
            </a:xfrm>
            <a:prstGeom prst="rect">
              <a:avLst/>
            </a:prstGeom>
            <a:solidFill>
              <a:srgbClr val="2F74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#2F7487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0503EA-4ACC-4726-A4FB-88B09C31C552}"/>
                </a:ext>
              </a:extLst>
            </p:cNvPr>
            <p:cNvSpPr/>
            <p:nvPr/>
          </p:nvSpPr>
          <p:spPr>
            <a:xfrm>
              <a:off x="-7355998" y="2502776"/>
              <a:ext cx="2698790" cy="630621"/>
            </a:xfrm>
            <a:prstGeom prst="rect">
              <a:avLst/>
            </a:prstGeom>
            <a:solidFill>
              <a:srgbClr val="A1C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#A1C3E0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B1FB01-021D-44E4-B242-7D148EB15100}"/>
                </a:ext>
              </a:extLst>
            </p:cNvPr>
            <p:cNvSpPr/>
            <p:nvPr/>
          </p:nvSpPr>
          <p:spPr>
            <a:xfrm>
              <a:off x="-7355998" y="4777289"/>
              <a:ext cx="2698790" cy="630621"/>
            </a:xfrm>
            <a:prstGeom prst="rect">
              <a:avLst/>
            </a:prstGeom>
            <a:solidFill>
              <a:srgbClr val="BFBB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#BFBBBD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B65A1F-4717-404F-8DDE-1ADF469B2A79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6F33897-AD09-4782-AD12-BF83CEC88A6F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E5D59DE-624C-4F05-A103-BE35D6AE2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02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D26046-90F4-4145-9ADE-7C7CBCDB8171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77AB7C7-41EE-42C1-A7FE-383577AC1D51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6AE878-EA26-4F68-AA73-0FAC201FE95E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3E106E-E101-4FFE-AACC-36F931AEAB82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FE0827E-2296-4F98-A6A3-543B0FE2CDE0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67FB81-607F-4780-A7A9-3AF563981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65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D22E9-68B5-435C-AA82-FD6775E138B9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0098779-5F9C-4ACC-BA67-8AFF1D858B3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72E02F-9BD1-4F55-B50D-EF1FD65A039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5651FC-D370-4692-9CC7-0A47EBFEA9D2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6A9830F-B881-497E-A0ED-E04E04C3E393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7C42D4-D9C7-4ADE-8B21-2C74DE0F4196}"/>
                </a:ext>
              </a:extLst>
            </p:cNvPr>
            <p:cNvPicPr>
              <a:picLocks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1B6F2-EAA3-4100-9964-37E54A79E192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FB8044B-3D69-44A8-9E85-FA5541587F7D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1C3CDF-FF29-43E1-9446-8408D03F2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  <p:pic>
        <p:nvPicPr>
          <p:cNvPr id="74" name="Picture 97">
            <a:extLst>
              <a:ext uri="{FF2B5EF4-FFF2-40B4-BE49-F238E27FC236}">
                <a16:creationId xmlns:a16="http://schemas.microsoft.com/office/drawing/2014/main" id="{633E7819-B2E4-4DCC-9FF8-16AB8204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98">
            <a:extLst>
              <a:ext uri="{FF2B5EF4-FFF2-40B4-BE49-F238E27FC236}">
                <a16:creationId xmlns:a16="http://schemas.microsoft.com/office/drawing/2014/main" id="{26E17877-52D4-474E-9679-FE008063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97">
            <a:extLst>
              <a:ext uri="{FF2B5EF4-FFF2-40B4-BE49-F238E27FC236}">
                <a16:creationId xmlns:a16="http://schemas.microsoft.com/office/drawing/2014/main" id="{2FF9FE27-3C1F-42D9-85E9-EAA2678B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98">
            <a:extLst>
              <a:ext uri="{FF2B5EF4-FFF2-40B4-BE49-F238E27FC236}">
                <a16:creationId xmlns:a16="http://schemas.microsoft.com/office/drawing/2014/main" id="{E1575696-E0C7-48E1-946C-5F9BD3BB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02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FE1AB94-94E7-4AA8-8FB5-E675A76FB5C5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34EFF32-5260-42AE-95E0-31C22A618E2B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65B008C-9B0B-406B-89CA-36EA3F59F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94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24FA8-8360-4DB0-A992-C048EB2CABEA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09D0A14-44BB-4A78-AFBA-32694E0089F2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395153-B3B2-4784-B695-11F60012D4CC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E33362-8AC5-4FAA-A590-B7BA62337297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7FA0121-B5BF-4348-9B4E-2EACE1FAF2FB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6E43EF7-384A-424E-A835-95BFBA0DB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9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A653E1-E1AC-4A72-807D-921B84D79F32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7E73CD-E778-4348-9490-933DCECDAC2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54642C-4401-4E23-BE1E-11EAD00EBD22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A41A46-F05F-45E9-BC92-BE6C2707D50B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C2EC1EA-C112-4668-B277-9BA2FD2518C1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11BBAC0-BAAC-4A2F-8631-59277D018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59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34E4D2-736F-4B08-B228-FE5A54307CF1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65EEE3-C6F9-40DE-B183-15298C7AC4EF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F38AE9-A6BD-4AEB-8D75-A5F4F15EE1A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B931EE-D92A-4BDC-80D1-0B0D0DE30C4C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9421266-1EBC-4E65-A903-E103B849D849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1036E7-5BC2-40E0-A879-F217A03FF12D}"/>
                </a:ext>
              </a:extLst>
            </p:cNvPr>
            <p:cNvPicPr>
              <a:picLocks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F78DCD-5963-4076-BCAB-6A0ED011BE0E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DC99929-6554-4653-A7C5-45892D58D372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7CC6CD-1B9B-4818-9C0B-F0D51C266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3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765EF7D-A9E4-4C61-B931-357D749D126D}"/>
              </a:ext>
            </a:extLst>
          </p:cNvPr>
          <p:cNvGrpSpPr/>
          <p:nvPr/>
        </p:nvGrpSpPr>
        <p:grpSpPr>
          <a:xfrm>
            <a:off x="5182985" y="6453879"/>
            <a:ext cx="1605704" cy="306520"/>
            <a:chOff x="4792255" y="6410325"/>
            <a:chExt cx="2062004" cy="39362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1C60407-0AB1-463E-8D3F-E6EAAFBBA56C}"/>
                </a:ext>
              </a:extLst>
            </p:cNvPr>
            <p:cNvSpPr/>
            <p:nvPr/>
          </p:nvSpPr>
          <p:spPr>
            <a:xfrm>
              <a:off x="4792255" y="6410325"/>
              <a:ext cx="2055162" cy="393627"/>
            </a:xfrm>
            <a:prstGeom prst="roundRect">
              <a:avLst>
                <a:gd name="adj" fmla="val 9611"/>
              </a:avLst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A3FC58-02B7-4008-9F55-71EADD2DC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85000"/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7890" r="9859" b="10066"/>
            <a:stretch/>
          </p:blipFill>
          <p:spPr>
            <a:xfrm>
              <a:off x="6258289" y="6434082"/>
              <a:ext cx="595970" cy="346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179560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s">
  <a:themeElements>
    <a:clrScheme name="Roads">
      <a:dk1>
        <a:sysClr val="windowText" lastClr="000000"/>
      </a:dk1>
      <a:lt1>
        <a:sysClr val="window" lastClr="FFFFFF"/>
      </a:lt1>
      <a:dk2>
        <a:srgbClr val="373E4E"/>
      </a:dk2>
      <a:lt2>
        <a:srgbClr val="2F7487"/>
      </a:lt2>
      <a:accent1>
        <a:srgbClr val="7FAECC"/>
      </a:accent1>
      <a:accent2>
        <a:srgbClr val="A1C3E0"/>
      </a:accent2>
      <a:accent3>
        <a:srgbClr val="B5E5FA"/>
      </a:accent3>
      <a:accent4>
        <a:srgbClr val="E4DFD3"/>
      </a:accent4>
      <a:accent5>
        <a:srgbClr val="BFBBBD"/>
      </a:accent5>
      <a:accent6>
        <a:srgbClr val="ECA842"/>
      </a:accent6>
      <a:hlink>
        <a:srgbClr val="0000FF"/>
      </a:hlink>
      <a:folHlink>
        <a:srgbClr val="800080"/>
      </a:folHlink>
    </a:clrScheme>
    <a:fontScheme name="Assistant">
      <a:majorFont>
        <a:latin typeface="Assistant"/>
        <a:ea typeface=""/>
        <a:cs typeface="Assistant"/>
      </a:majorFont>
      <a:minorFont>
        <a:latin typeface="Assistant"/>
        <a:ea typeface=""/>
        <a:cs typeface="Assistan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Reports</Template>
  <TotalTime>851</TotalTime>
  <Words>86</Words>
  <Application>Microsoft Office PowerPoint</Application>
  <PresentationFormat>Custom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Assistant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Akiva</dc:creator>
  <cp:lastModifiedBy>Ben Akiva</cp:lastModifiedBy>
  <cp:revision>118</cp:revision>
  <dcterms:created xsi:type="dcterms:W3CDTF">2020-01-02T07:05:05Z</dcterms:created>
  <dcterms:modified xsi:type="dcterms:W3CDTF">2021-03-11T11:25:30Z</dcterms:modified>
</cp:coreProperties>
</file>